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5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 Zeun I K.I.T. Group GmbH Dresden" userId="1517f6d4-ace2-4531-b1b9-72d5a317ff5c" providerId="ADAL" clId="{8314B913-5C1A-44E9-ABCD-5CE822889487}"/>
    <pc:docChg chg="modMainMaster">
      <pc:chgData name="A. Zeun I K.I.T. Group GmbH Dresden" userId="1517f6d4-ace2-4531-b1b9-72d5a317ff5c" providerId="ADAL" clId="{8314B913-5C1A-44E9-ABCD-5CE822889487}" dt="2023-01-10T15:21:54.092" v="0" actId="14826"/>
      <pc:docMkLst>
        <pc:docMk/>
      </pc:docMkLst>
      <pc:sldMasterChg chg="modSldLayout">
        <pc:chgData name="A. Zeun I K.I.T. Group GmbH Dresden" userId="1517f6d4-ace2-4531-b1b9-72d5a317ff5c" providerId="ADAL" clId="{8314B913-5C1A-44E9-ABCD-5CE822889487}" dt="2023-01-10T15:21:54.092" v="0" actId="14826"/>
        <pc:sldMasterMkLst>
          <pc:docMk/>
          <pc:sldMasterMk cId="3812470899" sldId="2147483660"/>
        </pc:sldMasterMkLst>
        <pc:sldLayoutChg chg="modSp">
          <pc:chgData name="A. Zeun I K.I.T. Group GmbH Dresden" userId="1517f6d4-ace2-4531-b1b9-72d5a317ff5c" providerId="ADAL" clId="{8314B913-5C1A-44E9-ABCD-5CE822889487}" dt="2023-01-10T15:21:54.092" v="0" actId="14826"/>
          <pc:sldLayoutMkLst>
            <pc:docMk/>
            <pc:sldMasterMk cId="3812470899" sldId="2147483660"/>
            <pc:sldLayoutMk cId="3655114366" sldId="2147483661"/>
          </pc:sldLayoutMkLst>
          <pc:picChg chg="mod">
            <ac:chgData name="A. Zeun I K.I.T. Group GmbH Dresden" userId="1517f6d4-ace2-4531-b1b9-72d5a317ff5c" providerId="ADAL" clId="{8314B913-5C1A-44E9-ABCD-5CE822889487}" dt="2023-01-10T15:21:54.092" v="0" actId="14826"/>
            <ac:picMkLst>
              <pc:docMk/>
              <pc:sldMasterMk cId="3812470899" sldId="2147483660"/>
              <pc:sldLayoutMk cId="3655114366" sldId="2147483661"/>
              <ac:picMk id="3" creationId="{EDF34BA3-4CB6-4893-829B-95CE6D3A051F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DF34BA3-4CB6-4893-829B-95CE6D3A05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" b="118"/>
          <a:stretch/>
        </p:blipFill>
        <p:spPr>
          <a:xfrm>
            <a:off x="0" y="-6485"/>
            <a:ext cx="6169016" cy="12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/>
            </a:lvl6pPr>
            <a:lvl7pPr>
              <a:defRPr sz="2000" b="1"/>
            </a:lvl7pPr>
            <a:lvl8pPr>
              <a:defRPr sz="2000" b="1"/>
            </a:lvl8pPr>
            <a:lvl9pPr>
              <a:defRPr sz="2000" b="1"/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/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84175BF1-37F0-45AF-AE8E-509AB62BA502}" type="datetime3">
              <a:rPr lang="en-US" noProof="1" smtClean="0"/>
              <a:pPr/>
              <a:t>10 January 2023</a:t>
            </a:fld>
            <a:endParaRPr lang="en-US" noProof="1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0DC8E6F3-89B9-4F92-AFC5-576D70B3B720}" type="datetime3">
              <a:rPr lang="en-US" noProof="1" smtClean="0"/>
              <a:pPr/>
              <a:t>10 January 2023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255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prepared by KIT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Audio/Visual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C9B42C-AB5D-4EE2-90BB-AEF054507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0EDDE1-A7E8-47B2-A9C8-9C90BF2D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8ED465-1E00-4BD8-9924-F4248068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pPr/>
              <a:t>10 January 2023</a:t>
            </a:fld>
            <a:endParaRPr lang="en-US" noProof="1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C9ABE8-B69F-4350-A4CF-11D254CE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your name / affiliation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6B9C5D-3690-4080-ADC4-B4DBF081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0940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8DA6DED8164D469DB2972074859B57" ma:contentTypeVersion="16" ma:contentTypeDescription="Ein neues Dokument erstellen." ma:contentTypeScope="" ma:versionID="8d3ffac13d2fea13086980960e3ead27">
  <xsd:schema xmlns:xsd="http://www.w3.org/2001/XMLSchema" xmlns:xs="http://www.w3.org/2001/XMLSchema" xmlns:p="http://schemas.microsoft.com/office/2006/metadata/properties" xmlns:ns2="ee7a3f07-f920-473d-8ace-d059ac70c890" xmlns:ns3="6325b798-e2ef-461c-873a-7c2c81cc8c46" targetNamespace="http://schemas.microsoft.com/office/2006/metadata/properties" ma:root="true" ma:fieldsID="74150952300ca11209b44fef966e0072" ns2:_="" ns3:_="">
    <xsd:import namespace="ee7a3f07-f920-473d-8ace-d059ac70c890"/>
    <xsd:import namespace="6325b798-e2ef-461c-873a-7c2c81cc8c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a3f07-f920-473d-8ace-d059ac70c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731c44e6-fe3a-48e4-b4a0-d2a855a599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5b798-e2ef-461c-873a-7c2c81cc8c4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45c57e-e85f-475b-a3f8-85b290db80cb}" ma:internalName="TaxCatchAll" ma:showField="CatchAllData" ma:web="6325b798-e2ef-461c-873a-7c2c81cc8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7a3f07-f920-473d-8ace-d059ac70c890">
      <Terms xmlns="http://schemas.microsoft.com/office/infopath/2007/PartnerControls"/>
    </lcf76f155ced4ddcb4097134ff3c332f>
    <TaxCatchAll xmlns="6325b798-e2ef-461c-873a-7c2c81cc8c4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EADFF5-7707-47A3-A8A2-7D61D4A37C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7a3f07-f920-473d-8ace-d059ac70c890"/>
    <ds:schemaRef ds:uri="6325b798-e2ef-461c-873a-7c2c81cc8c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843148-A36E-4059-B061-760DFF98B99E}">
  <ds:schemaRefs>
    <ds:schemaRef ds:uri="http://schemas.microsoft.com/office/2006/metadata/properties"/>
    <ds:schemaRef ds:uri="http://schemas.microsoft.com/office/infopath/2007/PartnerControls"/>
    <ds:schemaRef ds:uri="ee7a3f07-f920-473d-8ace-d059ac70c890"/>
    <ds:schemaRef ds:uri="6325b798-e2ef-461c-873a-7c2c81cc8c46"/>
  </ds:schemaRefs>
</ds:datastoreItem>
</file>

<file path=customXml/itemProps3.xml><?xml version="1.0" encoding="utf-8"?>
<ds:datastoreItem xmlns:ds="http://schemas.openxmlformats.org/officeDocument/2006/customXml" ds:itemID="{1154B396-DF7B-4906-9868-BD0EC77F9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Audio/Visual Template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Anja Zeun</dc:creator>
  <cp:lastModifiedBy>A. Zeun I K.I.T. Group GmbH Dresden</cp:lastModifiedBy>
  <cp:revision>58</cp:revision>
  <dcterms:created xsi:type="dcterms:W3CDTF">2016-09-12T10:42:56Z</dcterms:created>
  <dcterms:modified xsi:type="dcterms:W3CDTF">2023-01-10T15:22:13Z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0x010100DC8DA6DED8164D469DB2972074859B57</vt:lpwstr>
  </property>
  <property fmtid="{D5CDD505-2E9C-101B-9397-08002B2CF9AE}" pid="3" name="Order">
    <vt:r8>3042600</vt:r8>
  </property>
  <property fmtid="{D5CDD505-2E9C-101B-9397-08002B2CF9AE}" pid="4" name="MediaServiceImageTags">
    <vt:lpwstr/>
  </property>
</Properties>
</file>